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05317C8-4404-4025-84DF-127EB05AC53A}"/>
    <pc:docChg chg="custSel modSld">
      <pc:chgData name="Narelle Wheaton" userId="6e1b2b30-480e-4f91-806b-6735d5b9e446" providerId="ADAL" clId="{E05317C8-4404-4025-84DF-127EB05AC53A}" dt="2023-07-17T08:04:33.806" v="17" actId="27636"/>
      <pc:docMkLst>
        <pc:docMk/>
      </pc:docMkLst>
      <pc:sldChg chg="modSp mod">
        <pc:chgData name="Narelle Wheaton" userId="6e1b2b30-480e-4f91-806b-6735d5b9e446" providerId="ADAL" clId="{E05317C8-4404-4025-84DF-127EB05AC53A}" dt="2023-07-17T08:04:33.806" v="17" actId="27636"/>
        <pc:sldMkLst>
          <pc:docMk/>
          <pc:sldMk cId="1403813893" sldId="256"/>
        </pc:sldMkLst>
        <pc:spChg chg="mod">
          <ac:chgData name="Narelle Wheaton" userId="6e1b2b30-480e-4f91-806b-6735d5b9e446" providerId="ADAL" clId="{E05317C8-4404-4025-84DF-127EB05AC53A}" dt="2023-07-17T08:04:33.806" v="17" actId="27636"/>
          <ac:spMkLst>
            <pc:docMk/>
            <pc:sldMk cId="1403813893" sldId="256"/>
            <ac:spMk id="3" creationId="{D4682F39-5E76-4078-8B87-AA0EAB231FF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7EF50-0C9A-4B7F-B8AB-48830B7E59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3710C2-4EB6-4689-8BF4-127A50FA14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B01DE-7816-4C3B-99BD-7FF168A56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1E6EC1-B915-41EF-9E07-B4F5E9D1D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54EA4-F133-45F2-8D17-54B591679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0757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06004-ABEE-4844-B539-B792BF55E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D9BAE-39B7-4F2A-809A-33EDE8943B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8E3D8-5DF6-43F4-A49A-97D1D595E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BD5F9-90B8-485E-949F-1D4CE9976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10925-3982-44E3-AC38-1AFA7366E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3531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E72FA1-FA54-45E8-B705-4E6F9543B8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6BA95D-1428-4C2B-9F14-183929B2D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FB480E-DD03-478F-BE3D-1F0EFAC99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8B355-D2BC-4100-990F-72E606562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CC607-2349-4737-9AD1-333D72E8D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2819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B865F-BF8E-4B32-86C6-DCAA64F9E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4DBB6A-6131-4A93-A7AE-2D2183903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5E883-EB25-429A-90A5-646383F8B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A935BF-1E32-41C6-A1E5-E4ECE5643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0BA5A-97B0-491B-BE12-7B60DAFFE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062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13D31-AB39-436D-9BB6-DCDE8A520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305B9E-1BC7-4674-9B13-9B316606E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A7DE6-EED1-440D-B211-B9803CC18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24EA1-9B50-447A-A1FC-F1903069A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28D07-16AB-4DE5-9991-5B5223D29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8376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68DF3-6F7C-449D-97F9-67D1527E2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959A46-0BA4-4E17-97CD-2F4E2C3C20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46158C-E55A-4B57-B3FE-4ABF880CB2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A70ABC-314B-4638-87C6-DA4D960F3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2BEEE-C4BA-41B3-8CCD-7339D4C88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B051AA-3C06-41F8-AD32-3641AF85F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5986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2CC01-67E3-4F91-9F4A-D66B34314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7518D-930F-451A-88D4-58F2B1F27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AD3189-2A49-4109-9B04-DD564517BD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2CF9D3-38F8-4061-9EA3-E7A75DB32E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6FF40C-8C08-49A2-B977-72A1CE10BB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E3DF8A-A6E9-4C32-A278-CCB075623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0414CE-3918-4A1F-A0FE-F229306A5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A26A41-6C2A-42D1-BEA1-E5B0E8884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175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05006-664A-441E-99D0-915BF6469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5935D4-1EEB-4B97-8ED8-52EF9B4C4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15EC75-5C70-4AF5-B716-C75A30699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2740F2-DCA1-472F-9A83-D350ADF06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2335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E1C834-A8EE-4195-A66D-F0A72E7DE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E689A0-23CE-4977-9FEA-34EE5EA52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65CE06-B74F-46F3-B015-A12CA1D8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3034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52E1D-1332-4A6D-9859-459857BFA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13F6E-EC78-4AD5-AEAB-0B2B22A25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0FC0E9-C4C1-4009-BD7E-6FEDE54805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017670-6F90-42E4-B7C5-0AA23585C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AECE14-ABE3-4772-87CB-D1D51BDD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6EC5B8-9635-4D40-9536-27D3D48A3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0285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509B9-CC3B-4383-9D81-26A73604E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4DA90E-5407-48A3-B5D0-DFC8628BB2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043F3D-6F8E-458B-8C3D-72840A8BE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3B5744-0C7A-4E41-AFDA-F19E086AA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7599FF-634A-4D15-8930-358C78BC8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9EB88F-AFC4-4099-84F6-7C9793AEC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125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FDEAE5-3BAB-49C7-AA9B-4B7A3C1AE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BF557-1CE0-475D-A1FB-C754977AF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95E1A-5381-4386-8B66-E38F3617DA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DFE56-7213-4760-AA47-C2394D9C17DE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23AECD-EB19-478C-9964-400E0DEAE1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A64C92-C9EF-4587-84F2-154BB1245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B5DF6-6404-4675-BA6B-412A34F0AA4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4246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4682F39-5E76-4078-8B87-AA0EAB231F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0625"/>
            <a:ext cx="9144000" cy="384310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then shall live as one who's been forgiven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walk with joy to know my debts are paid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know my name is clear before my Father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His child and I am not afraid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greatly pardoned I'll forgive my brother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law of love I gladly will obey</a:t>
            </a:r>
          </a:p>
        </p:txBody>
      </p:sp>
    </p:spTree>
    <p:extLst>
      <p:ext uri="{BB962C8B-B14F-4D97-AF65-F5344CB8AC3E}">
        <p14:creationId xmlns:p14="http://schemas.microsoft.com/office/powerpoint/2010/main" val="1403813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4682F39-5E76-4078-8B87-AA0EAB231F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71551"/>
            <a:ext cx="9144000" cy="4657724"/>
          </a:xfrm>
        </p:spPr>
        <p:txBody>
          <a:bodyPr>
            <a:normAutofit fontScale="925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then shall live as one who's learned compassion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I've been so loved that I'll risk loving too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know how fear builds walls instead of bridges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dare to see another's point of view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when relationships demand commitment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I'll be there to care and follow through</a:t>
            </a:r>
          </a:p>
        </p:txBody>
      </p:sp>
    </p:spTree>
    <p:extLst>
      <p:ext uri="{BB962C8B-B14F-4D97-AF65-F5344CB8AC3E}">
        <p14:creationId xmlns:p14="http://schemas.microsoft.com/office/powerpoint/2010/main" val="1287632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4682F39-5E76-4078-8B87-AA0EAB231F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675" y="923925"/>
            <a:ext cx="9715500" cy="51244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Your Kingdom come around and through and in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pow'r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and glory let them shine through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hallowed name oh may I bear with honor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may Your living Kingdom come in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Bread of Life oh may I share with honor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may You feed a hungry world through me</a:t>
            </a:r>
          </a:p>
        </p:txBody>
      </p:sp>
    </p:spTree>
    <p:extLst>
      <p:ext uri="{BB962C8B-B14F-4D97-AF65-F5344CB8AC3E}">
        <p14:creationId xmlns:p14="http://schemas.microsoft.com/office/powerpoint/2010/main" val="348813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4682F39-5E76-4078-8B87-AA0EAB231F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625"/>
            <a:ext cx="9144000" cy="24288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Ending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And may You feed a hungry world through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Amen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942042-0E0B-4B72-AAB2-C1E19AB75B51}"/>
              </a:ext>
            </a:extLst>
          </p:cNvPr>
          <p:cNvSpPr txBox="1"/>
          <p:nvPr/>
        </p:nvSpPr>
        <p:spPr>
          <a:xfrm>
            <a:off x="209550" y="5619750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4282709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Gloria Gaither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1981 Hanna Street Music (Admin. by SHOUT! Music Publishing Australia)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025881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232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2022-08-04T08:16:05Z</dcterms:created>
  <dcterms:modified xsi:type="dcterms:W3CDTF">2023-07-17T08:04:36Z</dcterms:modified>
</cp:coreProperties>
</file>